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9" r:id="rId2"/>
    <p:sldId id="258" r:id="rId3"/>
    <p:sldId id="326" r:id="rId4"/>
    <p:sldId id="336" r:id="rId5"/>
    <p:sldId id="335" r:id="rId6"/>
    <p:sldId id="268" r:id="rId7"/>
    <p:sldId id="337" r:id="rId8"/>
    <p:sldId id="338" r:id="rId9"/>
    <p:sldId id="339" r:id="rId10"/>
    <p:sldId id="340" r:id="rId11"/>
    <p:sldId id="31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7" autoAdjust="0"/>
    <p:restoredTop sz="96327" autoAdjust="0"/>
  </p:normalViewPr>
  <p:slideViewPr>
    <p:cSldViewPr snapToGrid="0" showGuides="1">
      <p:cViewPr varScale="1">
        <p:scale>
          <a:sx n="166" d="100"/>
          <a:sy n="166" d="100"/>
        </p:scale>
        <p:origin x="216" y="58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5/15/26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IMAGE – SESSION 3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Turning Visibility into Membership &amp; Engagement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50756-1811-F230-83FB-0534D190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F861880-949C-A782-C093-60CD6DB36E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5515" y="1420837"/>
            <a:ext cx="5537200" cy="4331625"/>
          </a:xfrm>
        </p:spPr>
        <p:txBody>
          <a:bodyPr>
            <a:normAutofit fontScale="77500" lnSpcReduction="20000"/>
          </a:bodyPr>
          <a:lstStyle/>
          <a:p>
            <a:pPr lvl="1"/>
            <a:endParaRPr lang="en-US" sz="3600" dirty="0"/>
          </a:p>
          <a:p>
            <a:pPr lvl="1"/>
            <a:r>
              <a:rPr lang="en-US" sz="3600" dirty="0"/>
              <a:t>Take an inventory of your current digital footprint</a:t>
            </a:r>
          </a:p>
          <a:p>
            <a:pPr lvl="1"/>
            <a:r>
              <a:rPr lang="en-US" sz="3600" dirty="0"/>
              <a:t>Commit to an achievable </a:t>
            </a:r>
            <a:r>
              <a:rPr lang="en-US" sz="3600"/>
              <a:t>action plan</a:t>
            </a:r>
            <a:endParaRPr lang="en-US" sz="3600" dirty="0"/>
          </a:p>
          <a:p>
            <a:pPr lvl="1"/>
            <a:r>
              <a:rPr lang="en-US" sz="3600" dirty="0"/>
              <a:t>Enlist your club</a:t>
            </a:r>
          </a:p>
          <a:p>
            <a:pPr lvl="1"/>
            <a:r>
              <a:rPr lang="en-US" sz="3600" dirty="0"/>
              <a:t>Make reality match your public image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514B84-41C2-B30B-4090-70F0F655C4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1420837"/>
            <a:ext cx="4978400" cy="1855762"/>
          </a:xfrm>
        </p:spPr>
        <p:txBody>
          <a:bodyPr/>
          <a:lstStyle/>
          <a:p>
            <a:pPr lvl="0"/>
            <a:r>
              <a:rPr lang="en-US" dirty="0"/>
              <a:t>Action plan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94D6D3C-EA96-9F72-33C8-299F5A0C0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15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CFE7D-AB3F-A445-86A0-CA009244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1812801"/>
            <a:ext cx="5537200" cy="3141662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sz="3600" dirty="0"/>
          </a:p>
          <a:p>
            <a:pPr lvl="1"/>
            <a:r>
              <a:rPr lang="en-US" sz="3600" dirty="0"/>
              <a:t>Membership</a:t>
            </a:r>
          </a:p>
          <a:p>
            <a:pPr lvl="2"/>
            <a:r>
              <a:rPr lang="en-US" sz="3600" dirty="0"/>
              <a:t>New Members</a:t>
            </a:r>
          </a:p>
          <a:p>
            <a:pPr lvl="2"/>
            <a:r>
              <a:rPr lang="en-US" sz="3600" dirty="0"/>
              <a:t>Retention</a:t>
            </a:r>
          </a:p>
          <a:p>
            <a:pPr lvl="1"/>
            <a:r>
              <a:rPr lang="en-US" sz="3600" dirty="0"/>
              <a:t>Community Visibility</a:t>
            </a:r>
          </a:p>
          <a:p>
            <a:pPr lvl="2"/>
            <a:endParaRPr lang="en-US" sz="3600" dirty="0"/>
          </a:p>
          <a:p>
            <a:pPr lvl="1"/>
            <a:endParaRPr lang="en-US" sz="3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1420837"/>
            <a:ext cx="4978400" cy="1855762"/>
          </a:xfrm>
        </p:spPr>
        <p:txBody>
          <a:bodyPr/>
          <a:lstStyle/>
          <a:p>
            <a:pPr lvl="0"/>
            <a:r>
              <a:rPr lang="en-US" dirty="0"/>
              <a:t>Public image and Membership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C9AD25-1026-A841-A9AF-BFC5AC93AD75}"/>
              </a:ext>
            </a:extLst>
          </p:cNvPr>
          <p:cNvSpPr txBox="1"/>
          <p:nvPr/>
        </p:nvSpPr>
        <p:spPr>
          <a:xfrm>
            <a:off x="1262742" y="1720840"/>
            <a:ext cx="9666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just want to say one word to you. Just one word.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98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2D02C-0DF9-45B7-0B71-F82CB86A6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0BB019-21FF-8A1E-61AB-007FA086E463}"/>
              </a:ext>
            </a:extLst>
          </p:cNvPr>
          <p:cNvSpPr txBox="1"/>
          <p:nvPr/>
        </p:nvSpPr>
        <p:spPr>
          <a:xfrm>
            <a:off x="3524753" y="2828835"/>
            <a:ext cx="514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Millennials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0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2B5070A-1C09-A04A-CACE-83A9DE7EEE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6CD09-CD26-D047-974D-11A04D762D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8249F-FCC6-9F43-B1FB-6B693FBA7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771" y="1885028"/>
            <a:ext cx="4978400" cy="1391572"/>
          </a:xfrm>
        </p:spPr>
        <p:txBody>
          <a:bodyPr/>
          <a:lstStyle/>
          <a:p>
            <a:r>
              <a:rPr lang="en-US" dirty="0"/>
              <a:t>The FIRST digital natives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B86A2B-7E48-BF4A-8415-534B478A8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2880436"/>
          </a:xfrm>
        </p:spPr>
        <p:txBody>
          <a:bodyPr>
            <a:normAutofit/>
          </a:bodyPr>
          <a:lstStyle/>
          <a:p>
            <a:r>
              <a:rPr lang="en-US" sz="2800" dirty="0"/>
              <a:t>If they can’t find you or what they do find looks outdated, they’ve already made their decision.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64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digital footprint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6"/>
            <a:ext cx="11506199" cy="4600363"/>
          </a:xfrm>
        </p:spPr>
        <p:txBody>
          <a:bodyPr>
            <a:normAutofit/>
          </a:bodyPr>
          <a:lstStyle/>
          <a:p>
            <a:r>
              <a:rPr lang="en-US" sz="2800" dirty="0"/>
              <a:t>Website</a:t>
            </a:r>
          </a:p>
          <a:p>
            <a:pPr lvl="1"/>
            <a:r>
              <a:rPr lang="en-US" sz="2400" dirty="0"/>
              <a:t>Always relevant regardless of current trends</a:t>
            </a:r>
          </a:p>
          <a:p>
            <a:pPr lvl="1"/>
            <a:r>
              <a:rPr lang="en-US" sz="2400" dirty="0"/>
              <a:t>Prominently state when and where you meet</a:t>
            </a:r>
          </a:p>
          <a:p>
            <a:pPr lvl="1"/>
            <a:r>
              <a:rPr lang="en-US" sz="2400" dirty="0"/>
              <a:t>List upcoming programs with as much detail as you can</a:t>
            </a:r>
          </a:p>
          <a:p>
            <a:pPr lvl="1"/>
            <a:r>
              <a:rPr lang="en-US" sz="2400" dirty="0"/>
              <a:t>Show prospective members what they can expect at a meeting through pictures</a:t>
            </a:r>
          </a:p>
          <a:p>
            <a:pPr lvl="2"/>
            <a:r>
              <a:rPr lang="en-US" sz="2200" dirty="0"/>
              <a:t>And then deliver!</a:t>
            </a:r>
          </a:p>
          <a:p>
            <a:pPr lvl="1"/>
            <a:r>
              <a:rPr lang="en-US" sz="2400" dirty="0"/>
              <a:t>Helps with new member, current members, and speakers</a:t>
            </a:r>
          </a:p>
          <a:p>
            <a:pPr lvl="1"/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5411A-6A49-0190-84F5-A5AFD11CC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9AC954-303F-91C5-2AB5-D9182D90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digital footprint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4EA4FB-7CF3-6589-E627-47FD0A7A6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6"/>
            <a:ext cx="11506199" cy="4600363"/>
          </a:xfrm>
        </p:spPr>
        <p:txBody>
          <a:bodyPr>
            <a:normAutofit/>
          </a:bodyPr>
          <a:lstStyle/>
          <a:p>
            <a:r>
              <a:rPr lang="en-US" sz="2800" dirty="0"/>
              <a:t>Social Media</a:t>
            </a:r>
          </a:p>
          <a:p>
            <a:pPr lvl="1"/>
            <a:r>
              <a:rPr lang="en-US" sz="2400" dirty="0"/>
              <a:t>Post regularly, 1-2 posts per week</a:t>
            </a:r>
          </a:p>
          <a:p>
            <a:pPr lvl="2"/>
            <a:r>
              <a:rPr lang="en-US" sz="2200" dirty="0"/>
              <a:t>Or don’t do it at all</a:t>
            </a:r>
          </a:p>
          <a:p>
            <a:pPr lvl="1"/>
            <a:r>
              <a:rPr lang="en-US" sz="2400" dirty="0"/>
              <a:t>Bookend meetings/socials. Announce and then recap</a:t>
            </a:r>
          </a:p>
          <a:p>
            <a:pPr lvl="2"/>
            <a:r>
              <a:rPr lang="en-US" sz="2200" dirty="0"/>
              <a:t>For occasional events (i.e. fundraisers) post early and often</a:t>
            </a:r>
          </a:p>
          <a:p>
            <a:pPr lvl="1"/>
            <a:r>
              <a:rPr lang="en-US" sz="2400" dirty="0"/>
              <a:t>Engage current members to share</a:t>
            </a:r>
          </a:p>
          <a:p>
            <a:pPr lvl="1"/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38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ED486-4E1D-76B5-F44F-0587A9277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E3976A-E4D1-5CBB-263F-E5A9830B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digital footprint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CDB594-0259-F721-1A5E-B557464D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6"/>
            <a:ext cx="11506199" cy="4600363"/>
          </a:xfrm>
        </p:spPr>
        <p:txBody>
          <a:bodyPr>
            <a:normAutofit/>
          </a:bodyPr>
          <a:lstStyle/>
          <a:p>
            <a:r>
              <a:rPr lang="en-US" sz="2800" dirty="0"/>
              <a:t>Email</a:t>
            </a:r>
          </a:p>
          <a:p>
            <a:pPr lvl="1"/>
            <a:r>
              <a:rPr lang="en-US" sz="2400" dirty="0"/>
              <a:t>Use a weekly email to announce upcoming events and the weekly meeting</a:t>
            </a:r>
          </a:p>
          <a:p>
            <a:pPr lvl="2"/>
            <a:r>
              <a:rPr lang="en-US" sz="2200" dirty="0"/>
              <a:t>Keep it short and to the point</a:t>
            </a:r>
          </a:p>
          <a:p>
            <a:pPr lvl="1"/>
            <a:r>
              <a:rPr lang="en-US" sz="2400" dirty="0"/>
              <a:t>Great for forwarding to a prospective member</a:t>
            </a:r>
          </a:p>
          <a:p>
            <a:pPr lvl="1"/>
            <a:r>
              <a:rPr lang="en-US" sz="2400" dirty="0"/>
              <a:t>Keeps current members informed</a:t>
            </a:r>
          </a:p>
          <a:p>
            <a:pPr lvl="1"/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52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F4A14-795F-E0FC-8CF0-F53346826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54BFFF-E3D8-D6B7-C2ED-BF482ACD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digital footprint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13B464-9B2F-0B56-E1F4-8150ECA2D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6"/>
            <a:ext cx="11506199" cy="4600363"/>
          </a:xfrm>
        </p:spPr>
        <p:txBody>
          <a:bodyPr>
            <a:normAutofit/>
          </a:bodyPr>
          <a:lstStyle/>
          <a:p>
            <a:r>
              <a:rPr lang="en-US" sz="2800" dirty="0"/>
              <a:t>Monthly Newsletter?</a:t>
            </a:r>
          </a:p>
          <a:p>
            <a:pPr lvl="1"/>
            <a:r>
              <a:rPr lang="en-US" sz="2400" dirty="0"/>
              <a:t>Keeps current members connected, especially if they’ve missed recent meetings</a:t>
            </a:r>
          </a:p>
          <a:p>
            <a:pPr lvl="1"/>
            <a:r>
              <a:rPr lang="en-US" sz="2400" dirty="0"/>
              <a:t>Use Canva. Make it fun and graphical</a:t>
            </a:r>
          </a:p>
          <a:p>
            <a:pPr lvl="1"/>
            <a:r>
              <a:rPr lang="en-US" sz="2400" dirty="0"/>
              <a:t>Great for forwarding to a prospective member</a:t>
            </a:r>
          </a:p>
          <a:p>
            <a:pPr lvl="1"/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441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4353</TotalTime>
  <Words>257</Words>
  <Application>Microsoft Macintosh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your digital footprint</vt:lpstr>
      <vt:lpstr>Use your digital footprint</vt:lpstr>
      <vt:lpstr>Use your digital footprint</vt:lpstr>
      <vt:lpstr>Use your digital footprint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Keir Davis</cp:lastModifiedBy>
  <cp:revision>186</cp:revision>
  <cp:lastPrinted>2019-12-04T20:41:25Z</cp:lastPrinted>
  <dcterms:created xsi:type="dcterms:W3CDTF">2019-11-18T03:22:22Z</dcterms:created>
  <dcterms:modified xsi:type="dcterms:W3CDTF">2026-05-15T13:47:42Z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